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9"/>
  </p:notesMasterIdLst>
  <p:sldIdLst>
    <p:sldId id="256" r:id="rId4"/>
    <p:sldId id="260" r:id="rId5"/>
    <p:sldId id="258" r:id="rId6"/>
    <p:sldId id="25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61" r:id="rId18"/>
    <p:sldId id="282" r:id="rId19"/>
    <p:sldId id="281" r:id="rId20"/>
    <p:sldId id="262" r:id="rId21"/>
    <p:sldId id="283" r:id="rId22"/>
    <p:sldId id="284" r:id="rId23"/>
    <p:sldId id="263" r:id="rId24"/>
    <p:sldId id="264" r:id="rId25"/>
    <p:sldId id="285" r:id="rId26"/>
    <p:sldId id="290" r:id="rId27"/>
    <p:sldId id="291" r:id="rId28"/>
    <p:sldId id="292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gs" Target="tags/tag66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10634" y="136525"/>
            <a:ext cx="11370733" cy="3294074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4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410634" y="3943797"/>
            <a:ext cx="11370732" cy="2276027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24454" y="817032"/>
            <a:ext cx="2880000" cy="5156200"/>
          </a:xfrm>
        </p:spPr>
        <p:txBody>
          <a:bodyPr wrap="square" anchor="ctr">
            <a:normAutofit/>
          </a:bodyPr>
          <a:lstStyle>
            <a:lvl1pPr algn="ctr">
              <a:defRPr sz="50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87967" y="3694111"/>
            <a:ext cx="10016067" cy="2452689"/>
          </a:xfrm>
        </p:spPr>
        <p:txBody>
          <a:bodyPr wrap="square" anchor="t">
            <a:normAutofit/>
          </a:bodyPr>
          <a:lstStyle>
            <a:lvl1pPr algn="ctr">
              <a:defRPr sz="42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87967" y="313268"/>
            <a:ext cx="10016067" cy="2928406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8000" b="1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469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1317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4373" y="136948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4373" y="2066355"/>
            <a:ext cx="5157787" cy="4128388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311265" y="1354875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311265" y="2051750"/>
            <a:ext cx="5183188" cy="4128388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325" y="1296035"/>
            <a:ext cx="10800080" cy="57594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74134" y="491067"/>
            <a:ext cx="11243733" cy="2964933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4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474134" y="3937065"/>
            <a:ext cx="11243732" cy="2319802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DAFF-8638-49D7-8D71-8255BAF4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4071-5375-4D8A-9630-0E89A73F13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4690" y="1364615"/>
            <a:ext cx="10799445" cy="48133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469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411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3.xml"/><Relationship Id="rId3" Type="http://schemas.openxmlformats.org/officeDocument/2006/relationships/image" Target="../media/image23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5.xml"/><Relationship Id="rId2" Type="http://schemas.openxmlformats.org/officeDocument/2006/relationships/image" Target="../media/image24.pn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7388" y="24943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一、病种申报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065" y="4072255"/>
            <a:ext cx="99155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先在住院医师微信小程序（九划医培）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中完善培训期间所管的病例病种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添加图片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，可以添加附件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17419" y="1825625"/>
            <a:ext cx="2557162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添加备注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可以填写备注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20130" y="1825625"/>
            <a:ext cx="2551739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，完成申报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36644" y="1825625"/>
            <a:ext cx="2518711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病人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申报流程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病人申报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29566" y="1825625"/>
            <a:ext cx="2532868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病人申报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病理号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，来选择需要的类型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02233" y="1825625"/>
            <a:ext cx="2587533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病人申报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填写病种信息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病理号、姓名、主要诊断、次要诊断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16466" y="1825625"/>
            <a:ext cx="2559067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病人申报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添加图片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，可以添加附件图片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28597" y="1825625"/>
            <a:ext cx="2534805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病人申报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添加备注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，可以填写备注信息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10902" y="1825625"/>
            <a:ext cx="2570196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病人申报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选择病种类型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，跳转到选择病种页面</a:t>
            </a:r>
            <a:endParaRPr lang="zh-CN" altLang="en-US" sz="1800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20925" y="1825625"/>
            <a:ext cx="255015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病人申报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选择需要提报的大纲科室、轮转科室和上传类型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30324" y="1825625"/>
            <a:ext cx="2531351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60095" y="239077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输入学员【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工号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、【密码】，选择【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基地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后，勾选用户协议和</a:t>
            </a:r>
            <a:r>
              <a:rPr lang="zh-CN" altLang="en-US" sz="1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隐私声明。登陆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小程序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病人申报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勾选病种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26476" y="1825625"/>
            <a:ext cx="2539047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病人申报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，完成提交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22831" y="1825625"/>
            <a:ext cx="2546338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第四步：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历史纪录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，可以查看之前提交的病例的审批状态和详细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30115" y="1825625"/>
            <a:ext cx="253177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第五步：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历史纪录：历史记录功能支持查看病种的进度、状态、修改等功能</a:t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查询：可以根据输入的条件，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来筛选查询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病种</a:t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撤回：在待审核状态的病种，可以点击撤回来取消提交</a:t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修改：被驳回的病种，可以点击修改，对病种进行修改后再次提交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29155" y="1916374"/>
            <a:ext cx="2533690" cy="43513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二、电子轮转手册导出</a:t>
            </a:r>
            <a:br>
              <a:rPr lang="zh-CN" altLang="en-US">
                <a:latin typeface="黑体" panose="02010609060101010101" charset="-122"/>
                <a:ea typeface="黑体" panose="02010609060101010101" charset="-122"/>
              </a:rPr>
            </a:br>
            <a:endParaRPr lang="zh-CN" altLang="en-US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完善培训期间所有病例病种上报、完成已轮转科室出科考核后，登录住培管理系统电脑端（http://39.98.234.46:8080/doctor_portal/ui/login/login.htm），导出个人电子轮转手册，登录湖南省住培管理平台https://hunan.wsglw.net，进入“考试系统”点击“学员报名”，在“轮转经历”项目下上传个人电子轮转手册。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10845" y="136525"/>
            <a:ext cx="11370945" cy="6001385"/>
          </a:xfrm>
        </p:spPr>
        <p:txBody>
          <a:bodyPr wrap="square">
            <a:normAutofit/>
          </a:bodyPr>
          <a:lstStyle/>
          <a:p>
            <a:r>
              <a:rPr lang="zh-CN" altLang="en-US" sz="4400" dirty="0"/>
              <a:t>登陆之后，点击菜单，选择到电子轮转手册</a:t>
            </a:r>
            <a:endParaRPr lang="zh-CN" altLang="en-US" sz="4400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13610" y="485775"/>
            <a:ext cx="7204710" cy="41357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10" y="350520"/>
            <a:ext cx="11761470" cy="4845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0960" y="4495800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点击详情打印，点击确认即可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先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页，然后点击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（图一）</a:t>
            </a:r>
            <a:b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或者打开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（图二）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65782" y="1825625"/>
            <a:ext cx="2526435" cy="4351338"/>
          </a:xfrm>
          <a:prstGeom prst="rect">
            <a:avLst/>
          </a:prstGeom>
        </p:spPr>
      </p:pic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1977" y="1825625"/>
            <a:ext cx="2562045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请选择需要的申报方式</a:t>
            </a:r>
            <a:b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流程为：选择病种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录入病人信息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b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病人申报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流程为：录入病人信息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选择病种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21877" y="1825625"/>
            <a:ext cx="2548246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35310" y="1825625"/>
            <a:ext cx="2521379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选择需要上传的科室、时间、上报类型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39660" y="1825625"/>
            <a:ext cx="251268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添加病例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24535" y="1825625"/>
            <a:ext cx="2542929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病理号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来切换需要类型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23964" y="1825625"/>
            <a:ext cx="2544072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病种申报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录入病例信息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11541" y="1825625"/>
            <a:ext cx="2568918" cy="435133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50"/>
  <p:tag name="KSO_WM_TEMPLATE_CATEGORY" val="custom"/>
  <p:tag name="KSO_WM_TEMPLATE_INDEX" val="2023348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48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8"/>
  <p:tag name="KSO_WM_TEMPLATE_THUMBS_INDEX" val="1、9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8_1*a*1"/>
  <p:tag name="KSO_WM_TEMPLATE_CATEGORY" val="custom"/>
  <p:tag name="KSO_WM_TEMPLATE_INDEX" val="20233488"/>
  <p:tag name="KSO_WM_UNIT_LAYERLEVEL" val="1"/>
  <p:tag name="KSO_WM_TAG_VERSION" val="3.0"/>
  <p:tag name="KSO_WM_BEAUTIFY_FLAG" val="#wm#"/>
  <p:tag name="KSO_WM_UNIT_PRESET_TEXT" val="单击此处添加文档标题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SLIDE_ID" val="custom20233488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8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33488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8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66.xml><?xml version="1.0" encoding="utf-8"?>
<p:tagLst xmlns:p="http://schemas.openxmlformats.org/presentationml/2006/main">
  <p:tag name="commondata" val="eyJoZGlkIjoiYmUzMjY3NmQwM2VjZDgxYWNiZjFkOTI2YWYyZjVmNz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主题字体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WPS 演示</Application>
  <PresentationFormat>宽屏</PresentationFormat>
  <Paragraphs>59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黑体</vt:lpstr>
      <vt:lpstr>Office 主题</vt:lpstr>
      <vt:lpstr>Office 主题​​</vt:lpstr>
      <vt:lpstr>一、病种申报</vt:lpstr>
      <vt:lpstr>第一步：输入学员【工号】、【密码】，选择【基地】后，勾选用户协议和隐私声明。登陆App	</vt:lpstr>
      <vt:lpstr>第二步：先打开【功能】页，然后点击【病种申报】（图一） 或者打开【首页】，点击【病种申报】 （图二）</vt:lpstr>
      <vt:lpstr>第三步：请选择需要的申报方式 注：【病种申报】流程为：选择病种-录入病人信息-提交 【病人申报】流程为：录入病人信息-选择病种-提交</vt:lpstr>
      <vt:lpstr>病种申报流程1：点击【病种申报】</vt:lpstr>
      <vt:lpstr>病种申报流程2：选择需要上传的科室、时间、上报类型</vt:lpstr>
      <vt:lpstr>病种申报流程3：点击【添加病例】</vt:lpstr>
      <vt:lpstr>病种申报流程4：点击【病理号】来切换需要类型</vt:lpstr>
      <vt:lpstr>病种申报流程5：录入病例信息</vt:lpstr>
      <vt:lpstr>病种申报流程6：点击【添加图片】，可以添加附件</vt:lpstr>
      <vt:lpstr>病种申报流程7：点击【添加备注】，可以填写备注</vt:lpstr>
      <vt:lpstr>病种申报流程8：点击【提交】，完成申报</vt:lpstr>
      <vt:lpstr>病人申报流程1：点击【病人申报】</vt:lpstr>
      <vt:lpstr>病人申报流程2：点击【病理号】，来选择需要的类型</vt:lpstr>
      <vt:lpstr>病人申报流程3：填写病种信息【病理号、姓名、主要诊断、次要诊断】</vt:lpstr>
      <vt:lpstr>病人申报流程4：点击【添加图片】，可以添加附件图片</vt:lpstr>
      <vt:lpstr>病人申报流程5：点击【添加备注】，可以填写备注信息</vt:lpstr>
      <vt:lpstr>病人申报流程6：点击【选择病种类型】，跳转到选择病种页面</vt:lpstr>
      <vt:lpstr>病人申报流程7：选择需要提报的大纲科室、轮转科室和上传类型</vt:lpstr>
      <vt:lpstr>病人申报流程8：勾选病种</vt:lpstr>
      <vt:lpstr>病人申报流程9：点击【提交】，完成提交</vt:lpstr>
      <vt:lpstr>第四步：点击【历史纪录】，可以查看之前提交的病例的审批状态和详细</vt:lpstr>
      <vt:lpstr>第五步：历史纪录：历史记录功能支持查看病种的进度、状态、修改等功能 查询：可以根据输入的条件，来筛选查询病种 撤回：在待审核状态的病种，可以点击撤回来取消提交 修改：被驳回的病种，可以点击修改，对病种进行修改后再次提交</vt:lpstr>
      <vt:lpstr>二、电子轮转手册导出 </vt:lpstr>
      <vt:lpstr>登陆之后，点击菜单，选择到电子轮转手册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小太阳</cp:lastModifiedBy>
  <cp:revision>110</cp:revision>
  <dcterms:created xsi:type="dcterms:W3CDTF">2022-01-06T03:14:00Z</dcterms:created>
  <dcterms:modified xsi:type="dcterms:W3CDTF">2026-01-27T07:02:34Z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2D8E9A015E624792836675C91A0C9FEA_13</vt:lpwstr>
  </property>
  <property fmtid="{D5CDD505-2E9C-101B-9397-08002B2CF9AE}" pid="3" name="KSOProductBuildVer">
    <vt:lpwstr>2052-12.1.0.24657</vt:lpwstr>
  </property>
</Properties>
</file>